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CCCC"/>
    <a:srgbClr val="FFEFEF"/>
    <a:srgbClr val="990000"/>
    <a:srgbClr val="CC0099"/>
    <a:srgbClr val="FFEBE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4" descr="ЧС для дете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665" y="971600"/>
            <a:ext cx="5646670" cy="5204349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186239" y="6948264"/>
            <a:ext cx="448552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БЕРЕГИТЕ ДЕТЕЙ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ПОЖАРА!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5</Words>
  <Application>Microsoft Office PowerPoint</Application>
  <PresentationFormat>Экран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Tania</dc:creator>
  <cp:lastModifiedBy>Tania</cp:lastModifiedBy>
  <cp:revision>108</cp:revision>
  <dcterms:created xsi:type="dcterms:W3CDTF">2022-02-11T20:54:47Z</dcterms:created>
  <dcterms:modified xsi:type="dcterms:W3CDTF">2022-03-21T12:12:16Z</dcterms:modified>
</cp:coreProperties>
</file>