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300" r:id="rId2"/>
    <p:sldId id="294" r:id="rId3"/>
    <p:sldId id="295" r:id="rId4"/>
    <p:sldId id="306" r:id="rId5"/>
    <p:sldId id="305" r:id="rId6"/>
    <p:sldId id="301" r:id="rId7"/>
    <p:sldId id="303" r:id="rId8"/>
    <p:sldId id="304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B8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0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F9207483-6D79-494C-A9EE-3D41B04293B2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1258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31258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4A46C6F7-E5A9-4B15-989E-8C3C77C0A2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04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F0DA-5CF1-42CD-BD9C-2C2EEC8E6781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E431-95C8-4591-BD79-D4D817431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2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E431-95C8-4591-BD79-D4D817431D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2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E431-95C8-4591-BD79-D4D817431D9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BD0F75-5818-490B-8BC9-026162D0EA38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C4BEF9-1654-422F-AEC9-390D0DE5BC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stok-Cher@post.gov35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2210" y="828882"/>
            <a:ext cx="8683348" cy="4833243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Бюджетное учреждение социального обслуживания Вологодской области «Социально-реабилитационный центр для несовершеннолетних «Росток»</a:t>
            </a:r>
            <a:br>
              <a:rPr lang="ru-RU" sz="18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города Череповца»</a:t>
            </a:r>
            <a:br>
              <a:rPr lang="ru-RU" sz="18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(уполномоченная организация)</a:t>
            </a:r>
            <a:r>
              <a:rPr lang="ru-RU" sz="16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16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6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16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6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5300" b="1" dirty="0" smtClean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</a:rPr>
              <a:t>Организация </a:t>
            </a:r>
            <a:r>
              <a:rPr lang="ru-RU" sz="5300" b="1" dirty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</a:rPr>
              <a:t>отдыха детей </a:t>
            </a:r>
            <a:r>
              <a:rPr lang="ru-RU" sz="5300" b="1" dirty="0" smtClean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5300" b="1" dirty="0" smtClean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5300" b="1" dirty="0" smtClean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</a:rPr>
              <a:t>и </a:t>
            </a:r>
            <a:r>
              <a:rPr lang="ru-RU" sz="5300" b="1" dirty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</a:rPr>
              <a:t>их </a:t>
            </a:r>
            <a:r>
              <a:rPr lang="ru-RU" sz="5300" b="1" dirty="0" smtClean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</a:rPr>
              <a:t>оздоровление</a:t>
            </a:r>
            <a: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53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3500" smtClean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3500" smtClean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3500" dirty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3500" dirty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3500" dirty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3500" dirty="0">
                <a:solidFill>
                  <a:schemeClr val="accent5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ru-RU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42441"/>
            <a:ext cx="10439400" cy="56345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                             </a:t>
            </a:r>
          </a:p>
          <a:p>
            <a:pPr marL="0" lv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и условия оплаты стоимости путевок в организации отдыха детей и их оздоровления за счет средств областного бюджета регулируются: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постановлением Правительства Вологодской области от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19.06.2017 №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543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1)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порядка оплаты стоимости путевок в организации отдыха детей и их    оздоровления за счет средств областного бюджета» (далее – ППВО № 543)</a:t>
            </a:r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постановлением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Вологодской области от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26.01.2024 № 85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средней стоимости одного дня пребывания в организациях отдыха детей и их оздоровления, санаторно-курортных и иных организациях, осуществляющих санаторно-курортную деятельность, расположенных на территории Вологодской области, и средней стоимости набора продуктов питания в лагерях дневного пребывания в 2024 году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(далее – ППВО № 85)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2359" y="4742480"/>
            <a:ext cx="7502042" cy="77268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Нормативная правовая база</a:t>
            </a:r>
            <a:endParaRPr lang="ru-RU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301859" y="573088"/>
            <a:ext cx="10166887" cy="56038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оплата стоимости путевок для детей в возрасте от 6 до 18 лет </a:t>
            </a:r>
          </a:p>
          <a:p>
            <a:pPr marL="45720" indent="0" algn="ctr">
              <a:buNone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 организации отдыха детей и их оздоровления, с круглосуточным пребыванием,  расположенные на территории Российской Федерации </a:t>
            </a:r>
          </a:p>
          <a:p>
            <a:pPr marL="45720" indent="0" algn="ctr">
              <a:buNone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включенные </a:t>
            </a: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отдыха детей и их оздоровления, формируемые </a:t>
            </a: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исполнительной власти субъектов Российской Федерации </a:t>
            </a: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310023" y="744538"/>
            <a:ext cx="10166887" cy="56038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стоимость путевки для определения размера частичной оплаты путевки рассчитывается исходя из средней стоимости одного дня пребывания в организациях отдыха детей и их оздоровления умноженной на количество дней смены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стоимость одного дня пребывания на 2024 год </a:t>
            </a: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1450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ППВО № 85)</a:t>
            </a:r>
          </a:p>
          <a:p>
            <a:pPr marL="4572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50 % расчетной стоимости путевки – 725 рублей </a:t>
            </a: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 дней – 10150 руб., 21 день – 15225 руб.)</a:t>
            </a:r>
          </a:p>
          <a:p>
            <a:pPr marL="4572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90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расчетной стоимости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путевки – 1305 руб. </a:t>
            </a:r>
          </a:p>
          <a:p>
            <a:pPr marL="4572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 дней – 18270 руб., 21 день – 27405 руб.)</a:t>
            </a: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285531" y="1254125"/>
            <a:ext cx="10166887" cy="56038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права на частичную оплату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путевки необходимо: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Подать заявку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уполномоченную</a:t>
            </a:r>
            <a:r>
              <a:rPr lang="ru-RU" sz="16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организацию 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через МФЦ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ноября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 на следующий календарный год  по </a:t>
            </a:r>
            <a:r>
              <a: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(учета) по месту жительства (месту пребывания) или по месту фактического проживания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4 приложения 1 ППВО № 543) </a:t>
            </a:r>
          </a:p>
          <a:p>
            <a:pPr marL="45720" indent="0">
              <a:buNone/>
            </a:pP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получения Уведомления о выделении средств областного бюджета на частичную оплату путевок, работодатель: (п. 12 приложения 1 ППВО № 543)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 рабочих дней со дня получения Уведомления извещает Родителя в выделении бюджетных средств (выдает копию уведомления Родителю)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15 марта текущего года направляет в уполномоченную организацию списочный состав детей  </a:t>
            </a:r>
          </a:p>
          <a:p>
            <a:pPr marL="45720" indent="0">
              <a:buNone/>
            </a:pP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извещения работодателем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 договор с лагерем (турагентством) на оказание услуг по организации отдыха ребенка. На основании копии Уведомления, выданного работодателем, лагерь выставляет уполномоченной организации счет на частичную оплату путевки </a:t>
            </a:r>
          </a:p>
          <a:p>
            <a:pPr marL="45720" indent="0">
              <a:buNone/>
            </a:pP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 чем за 25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дней до начала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смены подает в уполномоченную организацию (можно через МФЦ) заявление на частичную оплату стоимости путевки по установленной ППВО № 543 форме (п. 13 приложения 1 ППВО № 543) </a:t>
            </a: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502229" y="1254125"/>
            <a:ext cx="10017578" cy="56038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одновременно с заявлением представляет следующие документы: </a:t>
            </a:r>
          </a:p>
          <a:p>
            <a:pPr marL="4572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14 – 16 приложения 1 ППВО № 543)</a:t>
            </a:r>
          </a:p>
          <a:p>
            <a:pPr marL="45720" indent="0" algn="ctr">
              <a:buNone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Tx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Копию паспорта  (страницы, содержащие сведения о личности и детях)</a:t>
            </a:r>
          </a:p>
          <a:p>
            <a:pPr marL="45720" indent="0">
              <a:buClrTx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Копию свидетельства о рождении ребенка</a:t>
            </a:r>
          </a:p>
          <a:p>
            <a:pPr marL="45720" indent="0">
              <a:buClrTx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Копию документа подтверждающего регистрацию (учет) ребенка по месту жительства (пребывания), а именно: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свидетельство о регистрации ребенка 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красной печатью)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или, если ребенку исполнилось 14 лет, страница паспорта со сведениями о регистрации ребенка</a:t>
            </a:r>
          </a:p>
          <a:p>
            <a:pPr marL="45720" indent="0">
              <a:buClrTx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Копии документов, подтверждающих произведенную Родителем оплату стоимости путевки в размере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между фактической стоимостью путевки и размером средств областного бюджета, выделенных для частичной оплаты путевки (платежные поручения, кассовые чеки и др.), копию договора, заключенного между лагерем (турагентством) и родителем, счет на уполномоченную организацию  для частичной оплаты путевки</a:t>
            </a:r>
          </a:p>
          <a:p>
            <a:pPr marL="45720" indent="0">
              <a:buClrTx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 Копию Уведомления, направленного работодателю, о выделении бюджетных средств</a:t>
            </a: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1436" y="981508"/>
            <a:ext cx="10972800" cy="58764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 3528080560  ОГРН 1023501262113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Rostok-Cher@post.gov35.ru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работы, с понедельника по пятницу с 08.00 ч. до 17.00 ч. (обед с 12.30 ч. до 13.30 ч.)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Купцова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Никандровна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отделением консультативной и методической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помощи, </a:t>
            </a:r>
            <a:b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44-14-25 </a:t>
            </a:r>
            <a:b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по социальной работе отделения консультативной и методической помощи</a:t>
            </a:r>
            <a:b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тел. 28-65-85</a:t>
            </a:r>
            <a:b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338328"/>
            <a:ext cx="10972800" cy="5876492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23640</TotalTime>
  <Words>633</Words>
  <Application>Microsoft Office PowerPoint</Application>
  <PresentationFormat>Широкоэкранный</PresentationFormat>
  <Paragraphs>59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Candara</vt:lpstr>
      <vt:lpstr>Symbol</vt:lpstr>
      <vt:lpstr>Times New Roman</vt:lpstr>
      <vt:lpstr>Wingdings</vt:lpstr>
      <vt:lpstr>Волна</vt:lpstr>
      <vt:lpstr>     Бюджетное учреждение социального обслуживания Вологодской области «Социально-реабилитационный центр для несовершеннолетних «Росток»  города Череповца» (уполномоченная организация)      Организация отдыха детей  и их оздоровление    2024  </vt:lpstr>
      <vt:lpstr>Нормативная правовая база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КОНТАКТНАЯ ИНФОРМАЦИЯ    ИНН 3528080560  ОГРН 1023501262113   e-mail: Rostok-Cher@post.gov35.ru , График работы, с понедельника по пятницу с 08.00 ч. до 17.00 ч. (обед с 12.30 ч. до 13.30 ч.)  Купцова Ирина Никандровна,  заведующий отделением консультативной и методической помощи,  тел. 44-14-25    специалисты по социальной работе отделения консультативной и методической помощи  тел. 28-65-85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Александровна</dc:creator>
  <cp:lastModifiedBy>User</cp:lastModifiedBy>
  <cp:revision>351</cp:revision>
  <cp:lastPrinted>2023-02-22T05:28:08Z</cp:lastPrinted>
  <dcterms:created xsi:type="dcterms:W3CDTF">2019-02-25T10:57:35Z</dcterms:created>
  <dcterms:modified xsi:type="dcterms:W3CDTF">2024-03-06T08:18:47Z</dcterms:modified>
</cp:coreProperties>
</file>