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40538" cy="6840538"/>
  <p:notesSz cx="6858000" cy="9144000"/>
  <p:defaultTextStyle>
    <a:defPPr>
      <a:defRPr lang="ru-RU"/>
    </a:defPPr>
    <a:lvl1pPr marL="0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1pPr>
    <a:lvl2pPr marL="328315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2pPr>
    <a:lvl3pPr marL="656631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3pPr>
    <a:lvl4pPr marL="984946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129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4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7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0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8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6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2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0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7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E3C2-CC1C-4929-9358-EF0C9A16868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A87C-4B92-4CD0-9194-53899560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3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5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3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860160</dc:creator>
  <cp:lastModifiedBy>860160</cp:lastModifiedBy>
  <cp:revision>10</cp:revision>
  <dcterms:created xsi:type="dcterms:W3CDTF">2022-07-26T09:49:15Z</dcterms:created>
  <dcterms:modified xsi:type="dcterms:W3CDTF">2022-07-26T09:54:45Z</dcterms:modified>
</cp:coreProperties>
</file>