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7200900" cy="4679950"/>
  <p:notesSz cx="6858000" cy="9144000"/>
  <p:defaultTextStyle>
    <a:defPPr>
      <a:defRPr lang="ru-RU"/>
    </a:defPPr>
    <a:lvl1pPr marL="0" algn="l" defTabSz="67885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39425" algn="l" defTabSz="67885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78851" algn="l" defTabSz="67885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018276" algn="l" defTabSz="67885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57701" algn="l" defTabSz="67885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97126" algn="l" defTabSz="67885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036552" algn="l" defTabSz="67885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75977" algn="l" defTabSz="67885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715402" algn="l" defTabSz="67885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100" d="100"/>
          <a:sy n="100" d="100"/>
        </p:scale>
        <p:origin x="-1122" y="-90"/>
      </p:cViewPr>
      <p:guideLst>
        <p:guide orient="horz" pos="1474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068" y="1453818"/>
            <a:ext cx="6120765" cy="10031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0135" y="2651972"/>
            <a:ext cx="5040630" cy="1195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9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78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18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57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9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36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75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15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220652" y="187415"/>
            <a:ext cx="1620203" cy="399312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60045" y="187415"/>
            <a:ext cx="4740593" cy="39931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821" y="3007302"/>
            <a:ext cx="6120765" cy="92949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8821" y="1983563"/>
            <a:ext cx="6120765" cy="102373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39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788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1827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5770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9712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203655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37597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71540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60045" y="1091989"/>
            <a:ext cx="3180398" cy="308855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60457" y="1091989"/>
            <a:ext cx="3180398" cy="308855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0045" y="1047573"/>
            <a:ext cx="3181648" cy="43657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9425" indent="0">
              <a:buNone/>
              <a:defRPr sz="1500" b="1"/>
            </a:lvl2pPr>
            <a:lvl3pPr marL="678851" indent="0">
              <a:buNone/>
              <a:defRPr sz="1300" b="1"/>
            </a:lvl3pPr>
            <a:lvl4pPr marL="1018276" indent="0">
              <a:buNone/>
              <a:defRPr sz="1200" b="1"/>
            </a:lvl4pPr>
            <a:lvl5pPr marL="1357701" indent="0">
              <a:buNone/>
              <a:defRPr sz="1200" b="1"/>
            </a:lvl5pPr>
            <a:lvl6pPr marL="1697126" indent="0">
              <a:buNone/>
              <a:defRPr sz="1200" b="1"/>
            </a:lvl6pPr>
            <a:lvl7pPr marL="2036552" indent="0">
              <a:buNone/>
              <a:defRPr sz="1200" b="1"/>
            </a:lvl7pPr>
            <a:lvl8pPr marL="2375977" indent="0">
              <a:buNone/>
              <a:defRPr sz="1200" b="1"/>
            </a:lvl8pPr>
            <a:lvl9pPr marL="271540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0045" y="1484151"/>
            <a:ext cx="3181648" cy="26963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657957" y="1047573"/>
            <a:ext cx="3182898" cy="43657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9425" indent="0">
              <a:buNone/>
              <a:defRPr sz="1500" b="1"/>
            </a:lvl2pPr>
            <a:lvl3pPr marL="678851" indent="0">
              <a:buNone/>
              <a:defRPr sz="1300" b="1"/>
            </a:lvl3pPr>
            <a:lvl4pPr marL="1018276" indent="0">
              <a:buNone/>
              <a:defRPr sz="1200" b="1"/>
            </a:lvl4pPr>
            <a:lvl5pPr marL="1357701" indent="0">
              <a:buNone/>
              <a:defRPr sz="1200" b="1"/>
            </a:lvl5pPr>
            <a:lvl6pPr marL="1697126" indent="0">
              <a:buNone/>
              <a:defRPr sz="1200" b="1"/>
            </a:lvl6pPr>
            <a:lvl7pPr marL="2036552" indent="0">
              <a:buNone/>
              <a:defRPr sz="1200" b="1"/>
            </a:lvl7pPr>
            <a:lvl8pPr marL="2375977" indent="0">
              <a:buNone/>
              <a:defRPr sz="1200" b="1"/>
            </a:lvl8pPr>
            <a:lvl9pPr marL="271540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657957" y="1484151"/>
            <a:ext cx="3182898" cy="26963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046" y="186331"/>
            <a:ext cx="2369046" cy="79299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15352" y="186332"/>
            <a:ext cx="4025503" cy="399420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60046" y="979323"/>
            <a:ext cx="2369046" cy="3201216"/>
          </a:xfrm>
        </p:spPr>
        <p:txBody>
          <a:bodyPr/>
          <a:lstStyle>
            <a:lvl1pPr marL="0" indent="0">
              <a:buNone/>
              <a:defRPr sz="1000"/>
            </a:lvl1pPr>
            <a:lvl2pPr marL="339425" indent="0">
              <a:buNone/>
              <a:defRPr sz="900"/>
            </a:lvl2pPr>
            <a:lvl3pPr marL="678851" indent="0">
              <a:buNone/>
              <a:defRPr sz="700"/>
            </a:lvl3pPr>
            <a:lvl4pPr marL="1018276" indent="0">
              <a:buNone/>
              <a:defRPr sz="700"/>
            </a:lvl4pPr>
            <a:lvl5pPr marL="1357701" indent="0">
              <a:buNone/>
              <a:defRPr sz="700"/>
            </a:lvl5pPr>
            <a:lvl6pPr marL="1697126" indent="0">
              <a:buNone/>
              <a:defRPr sz="700"/>
            </a:lvl6pPr>
            <a:lvl7pPr marL="2036552" indent="0">
              <a:buNone/>
              <a:defRPr sz="700"/>
            </a:lvl7pPr>
            <a:lvl8pPr marL="2375977" indent="0">
              <a:buNone/>
              <a:defRPr sz="700"/>
            </a:lvl8pPr>
            <a:lvl9pPr marL="2715402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1427" y="3275965"/>
            <a:ext cx="4320540" cy="386746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11427" y="418162"/>
            <a:ext cx="4320540" cy="2807970"/>
          </a:xfrm>
        </p:spPr>
        <p:txBody>
          <a:bodyPr/>
          <a:lstStyle>
            <a:lvl1pPr marL="0" indent="0">
              <a:buNone/>
              <a:defRPr sz="2400"/>
            </a:lvl1pPr>
            <a:lvl2pPr marL="339425" indent="0">
              <a:buNone/>
              <a:defRPr sz="2100"/>
            </a:lvl2pPr>
            <a:lvl3pPr marL="678851" indent="0">
              <a:buNone/>
              <a:defRPr sz="1800"/>
            </a:lvl3pPr>
            <a:lvl4pPr marL="1018276" indent="0">
              <a:buNone/>
              <a:defRPr sz="1500"/>
            </a:lvl4pPr>
            <a:lvl5pPr marL="1357701" indent="0">
              <a:buNone/>
              <a:defRPr sz="1500"/>
            </a:lvl5pPr>
            <a:lvl6pPr marL="1697126" indent="0">
              <a:buNone/>
              <a:defRPr sz="1500"/>
            </a:lvl6pPr>
            <a:lvl7pPr marL="2036552" indent="0">
              <a:buNone/>
              <a:defRPr sz="1500"/>
            </a:lvl7pPr>
            <a:lvl8pPr marL="2375977" indent="0">
              <a:buNone/>
              <a:defRPr sz="1500"/>
            </a:lvl8pPr>
            <a:lvl9pPr marL="2715402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11427" y="3662711"/>
            <a:ext cx="4320540" cy="549244"/>
          </a:xfrm>
        </p:spPr>
        <p:txBody>
          <a:bodyPr/>
          <a:lstStyle>
            <a:lvl1pPr marL="0" indent="0">
              <a:buNone/>
              <a:defRPr sz="1000"/>
            </a:lvl1pPr>
            <a:lvl2pPr marL="339425" indent="0">
              <a:buNone/>
              <a:defRPr sz="900"/>
            </a:lvl2pPr>
            <a:lvl3pPr marL="678851" indent="0">
              <a:buNone/>
              <a:defRPr sz="700"/>
            </a:lvl3pPr>
            <a:lvl4pPr marL="1018276" indent="0">
              <a:buNone/>
              <a:defRPr sz="700"/>
            </a:lvl4pPr>
            <a:lvl5pPr marL="1357701" indent="0">
              <a:buNone/>
              <a:defRPr sz="700"/>
            </a:lvl5pPr>
            <a:lvl6pPr marL="1697126" indent="0">
              <a:buNone/>
              <a:defRPr sz="700"/>
            </a:lvl6pPr>
            <a:lvl7pPr marL="2036552" indent="0">
              <a:buNone/>
              <a:defRPr sz="700"/>
            </a:lvl7pPr>
            <a:lvl8pPr marL="2375977" indent="0">
              <a:buNone/>
              <a:defRPr sz="700"/>
            </a:lvl8pPr>
            <a:lvl9pPr marL="2715402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045" y="187415"/>
            <a:ext cx="6480810" cy="779992"/>
          </a:xfrm>
          <a:prstGeom prst="rect">
            <a:avLst/>
          </a:prstGeom>
        </p:spPr>
        <p:txBody>
          <a:bodyPr vert="horz" lIns="67885" tIns="33943" rIns="67885" bIns="3394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0045" y="1091989"/>
            <a:ext cx="6480810" cy="3088551"/>
          </a:xfrm>
          <a:prstGeom prst="rect">
            <a:avLst/>
          </a:prstGeom>
        </p:spPr>
        <p:txBody>
          <a:bodyPr vert="horz" lIns="67885" tIns="33943" rIns="67885" bIns="3394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60045" y="4337621"/>
            <a:ext cx="1680210" cy="249164"/>
          </a:xfrm>
          <a:prstGeom prst="rect">
            <a:avLst/>
          </a:prstGeom>
        </p:spPr>
        <p:txBody>
          <a:bodyPr vert="horz" lIns="67885" tIns="33943" rIns="67885" bIns="33943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460308" y="4337621"/>
            <a:ext cx="2280285" cy="249164"/>
          </a:xfrm>
          <a:prstGeom prst="rect">
            <a:avLst/>
          </a:prstGeom>
        </p:spPr>
        <p:txBody>
          <a:bodyPr vert="horz" lIns="67885" tIns="33943" rIns="67885" bIns="33943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160645" y="4337621"/>
            <a:ext cx="1680210" cy="249164"/>
          </a:xfrm>
          <a:prstGeom prst="rect">
            <a:avLst/>
          </a:prstGeom>
        </p:spPr>
        <p:txBody>
          <a:bodyPr vert="horz" lIns="67885" tIns="33943" rIns="67885" bIns="33943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78851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4569" indent="-254569" algn="l" defTabSz="67885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1566" indent="-212141" algn="l" defTabSz="678851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48563" indent="-169713" algn="l" defTabSz="67885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988" indent="-169713" algn="l" defTabSz="678851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7414" indent="-169713" algn="l" defTabSz="678851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66839" indent="-169713" algn="l" defTabSz="67885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06264" indent="-169713" algn="l" defTabSz="67885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45690" indent="-169713" algn="l" defTabSz="67885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85115" indent="-169713" algn="l" defTabSz="67885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788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9425" algn="l" defTabSz="6788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8851" algn="l" defTabSz="6788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8276" algn="l" defTabSz="6788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57701" algn="l" defTabSz="6788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97126" algn="l" defTabSz="6788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36552" algn="l" defTabSz="6788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75977" algn="l" defTabSz="6788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15402" algn="l" defTabSz="6788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лайд1 Колыбельны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87"/>
            <a:ext cx="7200900" cy="4676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87"/>
            <a:ext cx="7200900" cy="4676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 Колыбельны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87"/>
            <a:ext cx="7200900" cy="4676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 Колыбельны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87"/>
            <a:ext cx="7200900" cy="4676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 Колыбельны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87"/>
            <a:ext cx="7200900" cy="4676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 Колыбельны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87"/>
            <a:ext cx="7200900" cy="4676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6 Колыбельны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87"/>
            <a:ext cx="7200900" cy="4676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7 Колыбельны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87"/>
            <a:ext cx="7200900" cy="4676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8 Колыбельны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87"/>
            <a:ext cx="7200900" cy="4676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9 Колыбельны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87"/>
            <a:ext cx="7200900" cy="4676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Tania</dc:creator>
  <cp:lastModifiedBy>Tania</cp:lastModifiedBy>
  <cp:revision>1</cp:revision>
  <dcterms:created xsi:type="dcterms:W3CDTF">2022-03-25T06:55:28Z</dcterms:created>
  <dcterms:modified xsi:type="dcterms:W3CDTF">2022-03-25T07:00:45Z</dcterms:modified>
</cp:coreProperties>
</file>