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6840538" cy="4679950"/>
  <p:notesSz cx="6858000" cy="9144000"/>
  <p:defaultTextStyle>
    <a:defPPr>
      <a:defRPr lang="ru-RU"/>
    </a:defPPr>
    <a:lvl1pPr marL="0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339425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678851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018276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357701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1697126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036552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2375977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2715402" algn="l" defTabSz="67885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97C8"/>
    <a:srgbClr val="A50021"/>
    <a:srgbClr val="779DCB"/>
    <a:srgbClr val="9AB7DA"/>
    <a:srgbClr val="84A7D2"/>
    <a:srgbClr val="6691C6"/>
    <a:srgbClr val="4F81BD"/>
    <a:srgbClr val="CC0000"/>
    <a:srgbClr val="FF33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242" y="-90"/>
      </p:cViewPr>
      <p:guideLst>
        <p:guide orient="horz" pos="1474"/>
        <p:guide pos="215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3041" y="1453818"/>
            <a:ext cx="5814457" cy="10031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6081" y="2651973"/>
            <a:ext cx="4788377" cy="11959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394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788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18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577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697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36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75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154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59390" y="187415"/>
            <a:ext cx="1539122" cy="399312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027" y="187415"/>
            <a:ext cx="4503355" cy="39931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0356" y="3007302"/>
            <a:ext cx="5814457" cy="929490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0356" y="1983564"/>
            <a:ext cx="5814457" cy="1023739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39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 marL="67885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1827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357701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697126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203655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37597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715402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027" y="1091990"/>
            <a:ext cx="3021238" cy="308855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77273" y="1091990"/>
            <a:ext cx="3021238" cy="3088551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027" y="1047573"/>
            <a:ext cx="3022426" cy="4365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425" indent="0">
              <a:buNone/>
              <a:defRPr sz="1500" b="1"/>
            </a:lvl2pPr>
            <a:lvl3pPr marL="678851" indent="0">
              <a:buNone/>
              <a:defRPr sz="1300" b="1"/>
            </a:lvl3pPr>
            <a:lvl4pPr marL="1018276" indent="0">
              <a:buNone/>
              <a:defRPr sz="1200" b="1"/>
            </a:lvl4pPr>
            <a:lvl5pPr marL="1357701" indent="0">
              <a:buNone/>
              <a:defRPr sz="1200" b="1"/>
            </a:lvl5pPr>
            <a:lvl6pPr marL="1697126" indent="0">
              <a:buNone/>
              <a:defRPr sz="1200" b="1"/>
            </a:lvl6pPr>
            <a:lvl7pPr marL="2036552" indent="0">
              <a:buNone/>
              <a:defRPr sz="1200" b="1"/>
            </a:lvl7pPr>
            <a:lvl8pPr marL="2375977" indent="0">
              <a:buNone/>
              <a:defRPr sz="1200" b="1"/>
            </a:lvl8pPr>
            <a:lvl9pPr marL="271540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027" y="1484151"/>
            <a:ext cx="3022426" cy="26963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4898" y="1047573"/>
            <a:ext cx="3023613" cy="436578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39425" indent="0">
              <a:buNone/>
              <a:defRPr sz="1500" b="1"/>
            </a:lvl2pPr>
            <a:lvl3pPr marL="678851" indent="0">
              <a:buNone/>
              <a:defRPr sz="1300" b="1"/>
            </a:lvl3pPr>
            <a:lvl4pPr marL="1018276" indent="0">
              <a:buNone/>
              <a:defRPr sz="1200" b="1"/>
            </a:lvl4pPr>
            <a:lvl5pPr marL="1357701" indent="0">
              <a:buNone/>
              <a:defRPr sz="1200" b="1"/>
            </a:lvl5pPr>
            <a:lvl6pPr marL="1697126" indent="0">
              <a:buNone/>
              <a:defRPr sz="1200" b="1"/>
            </a:lvl6pPr>
            <a:lvl7pPr marL="2036552" indent="0">
              <a:buNone/>
              <a:defRPr sz="1200" b="1"/>
            </a:lvl7pPr>
            <a:lvl8pPr marL="2375977" indent="0">
              <a:buNone/>
              <a:defRPr sz="1200" b="1"/>
            </a:lvl8pPr>
            <a:lvl9pPr marL="271540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74898" y="1484151"/>
            <a:ext cx="3023613" cy="26963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28" y="186331"/>
            <a:ext cx="2250489" cy="79299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74461" y="186332"/>
            <a:ext cx="3824051" cy="3994208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028" y="979323"/>
            <a:ext cx="2250489" cy="3201216"/>
          </a:xfrm>
        </p:spPr>
        <p:txBody>
          <a:bodyPr/>
          <a:lstStyle>
            <a:lvl1pPr marL="0" indent="0">
              <a:buNone/>
              <a:defRPr sz="1000"/>
            </a:lvl1pPr>
            <a:lvl2pPr marL="339425" indent="0">
              <a:buNone/>
              <a:defRPr sz="900"/>
            </a:lvl2pPr>
            <a:lvl3pPr marL="678851" indent="0">
              <a:buNone/>
              <a:defRPr sz="700"/>
            </a:lvl3pPr>
            <a:lvl4pPr marL="1018276" indent="0">
              <a:buNone/>
              <a:defRPr sz="700"/>
            </a:lvl4pPr>
            <a:lvl5pPr marL="1357701" indent="0">
              <a:buNone/>
              <a:defRPr sz="700"/>
            </a:lvl5pPr>
            <a:lvl6pPr marL="1697126" indent="0">
              <a:buNone/>
              <a:defRPr sz="700"/>
            </a:lvl6pPr>
            <a:lvl7pPr marL="2036552" indent="0">
              <a:buNone/>
              <a:defRPr sz="700"/>
            </a:lvl7pPr>
            <a:lvl8pPr marL="2375977" indent="0">
              <a:buNone/>
              <a:defRPr sz="700"/>
            </a:lvl8pPr>
            <a:lvl9pPr marL="271540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0793" y="3275965"/>
            <a:ext cx="4104323" cy="38674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0793" y="418162"/>
            <a:ext cx="4104323" cy="2807970"/>
          </a:xfrm>
        </p:spPr>
        <p:txBody>
          <a:bodyPr/>
          <a:lstStyle>
            <a:lvl1pPr marL="0" indent="0">
              <a:buNone/>
              <a:defRPr sz="2400"/>
            </a:lvl1pPr>
            <a:lvl2pPr marL="339425" indent="0">
              <a:buNone/>
              <a:defRPr sz="2100"/>
            </a:lvl2pPr>
            <a:lvl3pPr marL="678851" indent="0">
              <a:buNone/>
              <a:defRPr sz="1800"/>
            </a:lvl3pPr>
            <a:lvl4pPr marL="1018276" indent="0">
              <a:buNone/>
              <a:defRPr sz="1500"/>
            </a:lvl4pPr>
            <a:lvl5pPr marL="1357701" indent="0">
              <a:buNone/>
              <a:defRPr sz="1500"/>
            </a:lvl5pPr>
            <a:lvl6pPr marL="1697126" indent="0">
              <a:buNone/>
              <a:defRPr sz="1500"/>
            </a:lvl6pPr>
            <a:lvl7pPr marL="2036552" indent="0">
              <a:buNone/>
              <a:defRPr sz="1500"/>
            </a:lvl7pPr>
            <a:lvl8pPr marL="2375977" indent="0">
              <a:buNone/>
              <a:defRPr sz="1500"/>
            </a:lvl8pPr>
            <a:lvl9pPr marL="2715402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0793" y="3662711"/>
            <a:ext cx="4104323" cy="549244"/>
          </a:xfrm>
        </p:spPr>
        <p:txBody>
          <a:bodyPr/>
          <a:lstStyle>
            <a:lvl1pPr marL="0" indent="0">
              <a:buNone/>
              <a:defRPr sz="1000"/>
            </a:lvl1pPr>
            <a:lvl2pPr marL="339425" indent="0">
              <a:buNone/>
              <a:defRPr sz="900"/>
            </a:lvl2pPr>
            <a:lvl3pPr marL="678851" indent="0">
              <a:buNone/>
              <a:defRPr sz="700"/>
            </a:lvl3pPr>
            <a:lvl4pPr marL="1018276" indent="0">
              <a:buNone/>
              <a:defRPr sz="700"/>
            </a:lvl4pPr>
            <a:lvl5pPr marL="1357701" indent="0">
              <a:buNone/>
              <a:defRPr sz="700"/>
            </a:lvl5pPr>
            <a:lvl6pPr marL="1697126" indent="0">
              <a:buNone/>
              <a:defRPr sz="700"/>
            </a:lvl6pPr>
            <a:lvl7pPr marL="2036552" indent="0">
              <a:buNone/>
              <a:defRPr sz="700"/>
            </a:lvl7pPr>
            <a:lvl8pPr marL="2375977" indent="0">
              <a:buNone/>
              <a:defRPr sz="700"/>
            </a:lvl8pPr>
            <a:lvl9pPr marL="2715402" indent="0">
              <a:buNone/>
              <a:defRPr sz="7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027" y="187415"/>
            <a:ext cx="6156484" cy="779992"/>
          </a:xfrm>
          <a:prstGeom prst="rect">
            <a:avLst/>
          </a:prstGeom>
        </p:spPr>
        <p:txBody>
          <a:bodyPr vert="horz" lIns="67885" tIns="33943" rIns="67885" bIns="3394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027" y="1091990"/>
            <a:ext cx="6156484" cy="3088551"/>
          </a:xfrm>
          <a:prstGeom prst="rect">
            <a:avLst/>
          </a:prstGeom>
        </p:spPr>
        <p:txBody>
          <a:bodyPr vert="horz" lIns="67885" tIns="33943" rIns="67885" bIns="3394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027" y="4337621"/>
            <a:ext cx="1596126" cy="249164"/>
          </a:xfrm>
          <a:prstGeom prst="rect">
            <a:avLst/>
          </a:prstGeom>
        </p:spPr>
        <p:txBody>
          <a:bodyPr vert="horz" lIns="67885" tIns="33943" rIns="67885" bIns="33943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37185" y="4337621"/>
            <a:ext cx="2166170" cy="249164"/>
          </a:xfrm>
          <a:prstGeom prst="rect">
            <a:avLst/>
          </a:prstGeom>
        </p:spPr>
        <p:txBody>
          <a:bodyPr vert="horz" lIns="67885" tIns="33943" rIns="67885" bIns="33943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02385" y="4337621"/>
            <a:ext cx="1596126" cy="249164"/>
          </a:xfrm>
          <a:prstGeom prst="rect">
            <a:avLst/>
          </a:prstGeom>
        </p:spPr>
        <p:txBody>
          <a:bodyPr vert="horz" lIns="67885" tIns="33943" rIns="67885" bIns="33943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78851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4569" indent="-254569" algn="l" defTabSz="678851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1566" indent="-212141" algn="l" defTabSz="678851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48563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988" indent="-169713" algn="l" defTabSz="678851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414" indent="-169713" algn="l" defTabSz="678851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66839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06264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45690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885115" indent="-169713" algn="l" defTabSz="678851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25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8851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18276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57701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97126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36552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75977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15402" algn="l" defTabSz="678851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1 Берегите жизнь от курен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лайд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4" y="1587"/>
            <a:ext cx="6838950" cy="46767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0</Words>
  <Application>Microsoft Office PowerPoint</Application>
  <PresentationFormat>Произвольный</PresentationFormat>
  <Paragraphs>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Tania</dc:creator>
  <cp:lastModifiedBy>Tania</cp:lastModifiedBy>
  <cp:revision>220</cp:revision>
  <dcterms:created xsi:type="dcterms:W3CDTF">2022-03-23T13:23:12Z</dcterms:created>
  <dcterms:modified xsi:type="dcterms:W3CDTF">2022-03-28T06:48:21Z</dcterms:modified>
</cp:coreProperties>
</file>