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40538" cy="6840538"/>
  <p:notesSz cx="6858000" cy="9144000"/>
  <p:defaultTextStyle>
    <a:defPPr>
      <a:defRPr lang="ru-RU"/>
    </a:defPPr>
    <a:lvl1pPr marL="0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0860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172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258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344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430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516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3602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2688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3333CC"/>
    <a:srgbClr val="333399"/>
    <a:srgbClr val="006600"/>
    <a:srgbClr val="33CC33"/>
    <a:srgbClr val="66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38" y="-102"/>
      </p:cViewPr>
      <p:guideLst>
        <p:guide orient="horz" pos="2155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041" y="2125001"/>
            <a:ext cx="5814457" cy="14662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6081" y="3876305"/>
            <a:ext cx="4788377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0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3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4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5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6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59390" y="273939"/>
            <a:ext cx="1539121" cy="5836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027" y="273939"/>
            <a:ext cx="4503354" cy="5836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56" y="4395679"/>
            <a:ext cx="5814457" cy="1358607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356" y="2899312"/>
            <a:ext cx="5814457" cy="149636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08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81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72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634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543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451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360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268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027" y="1596126"/>
            <a:ext cx="3021238" cy="451443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77273" y="1596126"/>
            <a:ext cx="3021238" cy="451443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027" y="1531204"/>
            <a:ext cx="3022426" cy="6381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60" indent="0">
              <a:buNone/>
              <a:defRPr sz="1700" b="1"/>
            </a:lvl2pPr>
            <a:lvl3pPr marL="781721" indent="0">
              <a:buNone/>
              <a:defRPr sz="1500" b="1"/>
            </a:lvl3pPr>
            <a:lvl4pPr marL="1172581" indent="0">
              <a:buNone/>
              <a:defRPr sz="1400" b="1"/>
            </a:lvl4pPr>
            <a:lvl5pPr marL="1563441" indent="0">
              <a:buNone/>
              <a:defRPr sz="1400" b="1"/>
            </a:lvl5pPr>
            <a:lvl6pPr marL="1954301" indent="0">
              <a:buNone/>
              <a:defRPr sz="1400" b="1"/>
            </a:lvl6pPr>
            <a:lvl7pPr marL="2345162" indent="0">
              <a:buNone/>
              <a:defRPr sz="1400" b="1"/>
            </a:lvl7pPr>
            <a:lvl8pPr marL="2736022" indent="0">
              <a:buNone/>
              <a:defRPr sz="1400" b="1"/>
            </a:lvl8pPr>
            <a:lvl9pPr marL="312688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027" y="2169337"/>
            <a:ext cx="3022426" cy="394122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4899" y="1531204"/>
            <a:ext cx="3023613" cy="6381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60" indent="0">
              <a:buNone/>
              <a:defRPr sz="1700" b="1"/>
            </a:lvl2pPr>
            <a:lvl3pPr marL="781721" indent="0">
              <a:buNone/>
              <a:defRPr sz="1500" b="1"/>
            </a:lvl3pPr>
            <a:lvl4pPr marL="1172581" indent="0">
              <a:buNone/>
              <a:defRPr sz="1400" b="1"/>
            </a:lvl4pPr>
            <a:lvl5pPr marL="1563441" indent="0">
              <a:buNone/>
              <a:defRPr sz="1400" b="1"/>
            </a:lvl5pPr>
            <a:lvl6pPr marL="1954301" indent="0">
              <a:buNone/>
              <a:defRPr sz="1400" b="1"/>
            </a:lvl6pPr>
            <a:lvl7pPr marL="2345162" indent="0">
              <a:buNone/>
              <a:defRPr sz="1400" b="1"/>
            </a:lvl7pPr>
            <a:lvl8pPr marL="2736022" indent="0">
              <a:buNone/>
              <a:defRPr sz="1400" b="1"/>
            </a:lvl8pPr>
            <a:lvl9pPr marL="312688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74899" y="2169337"/>
            <a:ext cx="3023613" cy="394122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27" y="272355"/>
            <a:ext cx="2250490" cy="115909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4460" y="272355"/>
            <a:ext cx="3824051" cy="583821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027" y="1431446"/>
            <a:ext cx="2250490" cy="4679119"/>
          </a:xfrm>
        </p:spPr>
        <p:txBody>
          <a:bodyPr/>
          <a:lstStyle>
            <a:lvl1pPr marL="0" indent="0">
              <a:buNone/>
              <a:defRPr sz="1200"/>
            </a:lvl1pPr>
            <a:lvl2pPr marL="390860" indent="0">
              <a:buNone/>
              <a:defRPr sz="1000"/>
            </a:lvl2pPr>
            <a:lvl3pPr marL="781721" indent="0">
              <a:buNone/>
              <a:defRPr sz="900"/>
            </a:lvl3pPr>
            <a:lvl4pPr marL="1172581" indent="0">
              <a:buNone/>
              <a:defRPr sz="800"/>
            </a:lvl4pPr>
            <a:lvl5pPr marL="1563441" indent="0">
              <a:buNone/>
              <a:defRPr sz="800"/>
            </a:lvl5pPr>
            <a:lvl6pPr marL="1954301" indent="0">
              <a:buNone/>
              <a:defRPr sz="800"/>
            </a:lvl6pPr>
            <a:lvl7pPr marL="2345162" indent="0">
              <a:buNone/>
              <a:defRPr sz="800"/>
            </a:lvl7pPr>
            <a:lvl8pPr marL="2736022" indent="0">
              <a:buNone/>
              <a:defRPr sz="800"/>
            </a:lvl8pPr>
            <a:lvl9pPr marL="312688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0793" y="4788377"/>
            <a:ext cx="4104323" cy="56529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0793" y="611215"/>
            <a:ext cx="4104323" cy="4104323"/>
          </a:xfrm>
        </p:spPr>
        <p:txBody>
          <a:bodyPr/>
          <a:lstStyle>
            <a:lvl1pPr marL="0" indent="0">
              <a:buNone/>
              <a:defRPr sz="2700"/>
            </a:lvl1pPr>
            <a:lvl2pPr marL="390860" indent="0">
              <a:buNone/>
              <a:defRPr sz="2400"/>
            </a:lvl2pPr>
            <a:lvl3pPr marL="781721" indent="0">
              <a:buNone/>
              <a:defRPr sz="2100"/>
            </a:lvl3pPr>
            <a:lvl4pPr marL="1172581" indent="0">
              <a:buNone/>
              <a:defRPr sz="1700"/>
            </a:lvl4pPr>
            <a:lvl5pPr marL="1563441" indent="0">
              <a:buNone/>
              <a:defRPr sz="1700"/>
            </a:lvl5pPr>
            <a:lvl6pPr marL="1954301" indent="0">
              <a:buNone/>
              <a:defRPr sz="1700"/>
            </a:lvl6pPr>
            <a:lvl7pPr marL="2345162" indent="0">
              <a:buNone/>
              <a:defRPr sz="1700"/>
            </a:lvl7pPr>
            <a:lvl8pPr marL="2736022" indent="0">
              <a:buNone/>
              <a:defRPr sz="1700"/>
            </a:lvl8pPr>
            <a:lvl9pPr marL="312688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0793" y="5353671"/>
            <a:ext cx="4104323" cy="802813"/>
          </a:xfrm>
        </p:spPr>
        <p:txBody>
          <a:bodyPr/>
          <a:lstStyle>
            <a:lvl1pPr marL="0" indent="0">
              <a:buNone/>
              <a:defRPr sz="1200"/>
            </a:lvl1pPr>
            <a:lvl2pPr marL="390860" indent="0">
              <a:buNone/>
              <a:defRPr sz="1000"/>
            </a:lvl2pPr>
            <a:lvl3pPr marL="781721" indent="0">
              <a:buNone/>
              <a:defRPr sz="900"/>
            </a:lvl3pPr>
            <a:lvl4pPr marL="1172581" indent="0">
              <a:buNone/>
              <a:defRPr sz="800"/>
            </a:lvl4pPr>
            <a:lvl5pPr marL="1563441" indent="0">
              <a:buNone/>
              <a:defRPr sz="800"/>
            </a:lvl5pPr>
            <a:lvl6pPr marL="1954301" indent="0">
              <a:buNone/>
              <a:defRPr sz="800"/>
            </a:lvl6pPr>
            <a:lvl7pPr marL="2345162" indent="0">
              <a:buNone/>
              <a:defRPr sz="800"/>
            </a:lvl7pPr>
            <a:lvl8pPr marL="2736022" indent="0">
              <a:buNone/>
              <a:defRPr sz="800"/>
            </a:lvl8pPr>
            <a:lvl9pPr marL="312688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27" y="273939"/>
            <a:ext cx="6156484" cy="1140090"/>
          </a:xfrm>
          <a:prstGeom prst="rect">
            <a:avLst/>
          </a:prstGeom>
        </p:spPr>
        <p:txBody>
          <a:bodyPr vert="horz" lIns="78172" tIns="39086" rIns="78172" bIns="390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027" y="1596126"/>
            <a:ext cx="6156484" cy="4514439"/>
          </a:xfrm>
          <a:prstGeom prst="rect">
            <a:avLst/>
          </a:prstGeom>
        </p:spPr>
        <p:txBody>
          <a:bodyPr vert="horz" lIns="78172" tIns="39086" rIns="78172" bIns="390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027" y="6340166"/>
            <a:ext cx="1596126" cy="364195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37184" y="6340166"/>
            <a:ext cx="2166170" cy="364195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02385" y="6340166"/>
            <a:ext cx="1596126" cy="364195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1721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145" indent="-293145" algn="l" defTabSz="78172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5148" indent="-244288" algn="l" defTabSz="78172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7151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11" indent="-195430" algn="l" defTabSz="781721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871" indent="-195430" algn="l" defTabSz="781721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73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059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145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2312" indent="-195430" algn="l" defTabSz="78172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860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172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258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44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30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516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602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688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айд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794"/>
            <a:ext cx="6838950" cy="6838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794"/>
            <a:ext cx="6838950" cy="6838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794"/>
            <a:ext cx="6838950" cy="6838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794"/>
            <a:ext cx="6838950" cy="6838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794"/>
            <a:ext cx="6838950" cy="6838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794"/>
            <a:ext cx="6838950" cy="6838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794"/>
            <a:ext cx="6838950" cy="6838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0</Words>
  <Application>Microsoft Office PowerPoint</Application>
  <PresentationFormat>Произвольный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Tania</dc:creator>
  <cp:lastModifiedBy>Tania</cp:lastModifiedBy>
  <cp:revision>125</cp:revision>
  <dcterms:created xsi:type="dcterms:W3CDTF">2022-01-29T18:49:39Z</dcterms:created>
  <dcterms:modified xsi:type="dcterms:W3CDTF">2022-03-25T07:42:41Z</dcterms:modified>
</cp:coreProperties>
</file>