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</p:sldIdLst>
  <p:sldSz cx="7200900" cy="72009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FF6600"/>
    <a:srgbClr val="FFCCCC"/>
    <a:srgbClr val="FF0000"/>
    <a:srgbClr val="006666"/>
    <a:srgbClr val="99CC00"/>
    <a:srgbClr val="FFD9D9"/>
    <a:srgbClr val="FFE1E1"/>
    <a:srgbClr val="FFE7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5" d="100"/>
          <a:sy n="65" d="100"/>
        </p:scale>
        <p:origin x="-1938" y="-96"/>
      </p:cViewPr>
      <p:guideLst>
        <p:guide orient="horz" pos="2268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069" y="2236948"/>
            <a:ext cx="6120765" cy="154352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0135" y="4080510"/>
            <a:ext cx="5040630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220653" y="288371"/>
            <a:ext cx="1620203" cy="61441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60046" y="288371"/>
            <a:ext cx="4740593" cy="61441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822" y="4627246"/>
            <a:ext cx="6120765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8822" y="3052050"/>
            <a:ext cx="6120765" cy="157519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60045" y="1680211"/>
            <a:ext cx="3180398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60457" y="1680211"/>
            <a:ext cx="3180398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0045" y="1611869"/>
            <a:ext cx="3181648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0045" y="2283619"/>
            <a:ext cx="3181648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657957" y="1611869"/>
            <a:ext cx="3182898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657957" y="2283619"/>
            <a:ext cx="3182898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046" y="286703"/>
            <a:ext cx="2369046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15353" y="286704"/>
            <a:ext cx="4025503" cy="61457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60046" y="1506856"/>
            <a:ext cx="2369046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1427" y="5040630"/>
            <a:ext cx="4320540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11427" y="643414"/>
            <a:ext cx="4320540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11427" y="5635705"/>
            <a:ext cx="4320540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045" y="288370"/>
            <a:ext cx="6480810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0045" y="1680211"/>
            <a:ext cx="6480810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60045" y="6674168"/>
            <a:ext cx="168021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460309" y="6674168"/>
            <a:ext cx="2280285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160645" y="6674168"/>
            <a:ext cx="168021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ИЮЛЬ 2021 удаленка\СДЕЛАНО ДОМА-СКИНУТЬ НА РАБ КОМПР\СООБЩЕНИЯ НА САЙТ и ВК\НОВЫЕ скинуты на раб\ПУТЬ К СЧАСТЬЮ МАТЕРИНСТВА\14. РЕБЕНОК ПЛАЧЕТ\ВК\Слайд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200900" cy="7200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200900" cy="72009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200900" cy="72009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200900" cy="72009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200900" cy="72009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200900" cy="72009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200900" cy="72009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200900" cy="72009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200900" cy="72009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200900" cy="7200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0</Words>
  <Application>Microsoft Office PowerPoint</Application>
  <PresentationFormat>Произвольный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Tania</dc:creator>
  <cp:lastModifiedBy>Tania</cp:lastModifiedBy>
  <cp:revision>189</cp:revision>
  <dcterms:created xsi:type="dcterms:W3CDTF">2022-02-08T10:27:09Z</dcterms:created>
  <dcterms:modified xsi:type="dcterms:W3CDTF">2022-03-24T12:40:14Z</dcterms:modified>
</cp:coreProperties>
</file>