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40538" cy="9001125"/>
  <p:notesSz cx="6858000" cy="9144000"/>
  <p:defaultTextStyle>
    <a:defPPr>
      <a:defRPr lang="ru-RU"/>
    </a:defPPr>
    <a:lvl1pPr marL="0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84"/>
      </p:cViewPr>
      <p:guideLst>
        <p:guide orient="horz" pos="2835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041" y="2796185"/>
            <a:ext cx="5814457" cy="192940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6081" y="5100637"/>
            <a:ext cx="4788377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7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0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5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8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20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59390" y="360464"/>
            <a:ext cx="1539121" cy="76801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027" y="360464"/>
            <a:ext cx="4503354" cy="76801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56" y="5784057"/>
            <a:ext cx="5814457" cy="17877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356" y="3815062"/>
            <a:ext cx="5814457" cy="19689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25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5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7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03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629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54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8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20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027" y="2100264"/>
            <a:ext cx="3021238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77273" y="2100264"/>
            <a:ext cx="3021238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027" y="2014835"/>
            <a:ext cx="3022426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027" y="2854523"/>
            <a:ext cx="3022426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4899" y="2014835"/>
            <a:ext cx="3023613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74899" y="2854523"/>
            <a:ext cx="3023613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27" y="358378"/>
            <a:ext cx="2250490" cy="1525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4460" y="358379"/>
            <a:ext cx="3824051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027" y="1883569"/>
            <a:ext cx="2250490" cy="6157021"/>
          </a:xfrm>
        </p:spPr>
        <p:txBody>
          <a:bodyPr/>
          <a:lstStyle>
            <a:lvl1pPr marL="0" indent="0">
              <a:buNone/>
              <a:defRPr sz="1400"/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0793" y="6300788"/>
            <a:ext cx="4104323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0793" y="804267"/>
            <a:ext cx="4104323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2582" indent="0">
              <a:buNone/>
              <a:defRPr sz="2800"/>
            </a:lvl2pPr>
            <a:lvl3pPr marL="905165" indent="0">
              <a:buNone/>
              <a:defRPr sz="2400"/>
            </a:lvl3pPr>
            <a:lvl4pPr marL="1357747" indent="0">
              <a:buNone/>
              <a:defRPr sz="2000"/>
            </a:lvl4pPr>
            <a:lvl5pPr marL="1810329" indent="0">
              <a:buNone/>
              <a:defRPr sz="2000"/>
            </a:lvl5pPr>
            <a:lvl6pPr marL="2262911" indent="0">
              <a:buNone/>
              <a:defRPr sz="2000"/>
            </a:lvl6pPr>
            <a:lvl7pPr marL="2715494" indent="0">
              <a:buNone/>
              <a:defRPr sz="2000"/>
            </a:lvl7pPr>
            <a:lvl8pPr marL="3168076" indent="0">
              <a:buNone/>
              <a:defRPr sz="2000"/>
            </a:lvl8pPr>
            <a:lvl9pPr marL="362065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0793" y="7044632"/>
            <a:ext cx="4104323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27" y="360462"/>
            <a:ext cx="6156484" cy="1500188"/>
          </a:xfrm>
          <a:prstGeom prst="rect">
            <a:avLst/>
          </a:prstGeom>
        </p:spPr>
        <p:txBody>
          <a:bodyPr vert="horz" lIns="90516" tIns="45258" rIns="90516" bIns="4525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027" y="2100264"/>
            <a:ext cx="6156484" cy="5940326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027" y="8342711"/>
            <a:ext cx="1596126" cy="479226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37184" y="8342711"/>
            <a:ext cx="2166170" cy="479226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02385" y="8342711"/>
            <a:ext cx="1596126" cy="479226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51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437" indent="-339437" algn="l" defTabSz="9051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5446" indent="-282864" algn="l" defTabSz="9051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456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38" indent="-226291" algn="l" defTabSz="9051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620" indent="-226291" algn="l" defTabSz="9051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03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41785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4367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6949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айд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0"/>
            <a:ext cx="6838950" cy="900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0"/>
            <a:ext cx="6838950" cy="9001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0"/>
            <a:ext cx="6838950" cy="9001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0"/>
            <a:ext cx="6838950" cy="9001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0"/>
            <a:ext cx="6838950" cy="9001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Tania</dc:creator>
  <cp:lastModifiedBy>Tania</cp:lastModifiedBy>
  <cp:revision>1</cp:revision>
  <dcterms:created xsi:type="dcterms:W3CDTF">2022-03-21T11:49:48Z</dcterms:created>
  <dcterms:modified xsi:type="dcterms:W3CDTF">2022-03-21T11:51:43Z</dcterms:modified>
</cp:coreProperties>
</file>